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/>
    <p:restoredTop sz="94650"/>
  </p:normalViewPr>
  <p:slideViewPr>
    <p:cSldViewPr snapToGrid="0">
      <p:cViewPr>
        <p:scale>
          <a:sx n="72" d="100"/>
          <a:sy n="72" d="100"/>
        </p:scale>
        <p:origin x="233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1E1A-7762-00C6-F6C9-8C037DB10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1C938-482D-674A-2B0A-0ECCF65A7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39718-D5A4-32DD-68A1-82A7EE50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436B-5473-2D76-40A4-F5114E92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1A21-2364-E9D8-9251-F4F40BB3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1ADA-2A4A-B8ED-9737-0CFD929B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AE9D6-3DB3-6AAD-A1B4-0CFF8A4AA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DE24D-135D-527F-5279-EE0F378AA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56B-E654-6AA8-F911-A955179A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A247A-FA58-7263-B700-41204E5C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41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6E5F0-F633-61F2-5EC4-996AFF4DB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DBC9-E8D6-4DC2-C1D9-AF1D42312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1F507-6C66-6F2B-8F95-87091619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50566-E61B-AD6E-0D1D-C682FA976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56618-BBDD-9CE4-0278-D22F7870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44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31A8-83F7-6908-BE98-3DA03472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03F74-5E93-D0CE-C5FD-7DC38DDC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4847-E7BF-A4C5-8075-FB3C93434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BF083-500A-A581-50A2-313B4ED2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E0D4A-BE8D-E88E-EE7A-CF748E00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27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F9EC-7CB2-B1CB-1858-00140676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5CFB9-96AB-7B10-D1DD-445418188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59A7C-5CD8-D7D0-09AF-3A53AA54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7DEBC-0211-E29A-B89B-D47F488A8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9AD0-FDDD-81D6-CA58-CE6D8667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3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FF3B-7C05-C98F-7929-D6029499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EC93-C777-1BCA-2D03-D190A6FC7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2D04B-F22C-DD1E-174F-36DD0C2C0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5DAD8-1299-BA47-78B0-6BA47700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45945-F23A-4F5E-03D0-DDA2C3AE5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D8D3C-077B-A712-576C-C0BEEDD0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2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96EC-D36D-E114-6360-EB2076FA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7549C-167E-8532-3D48-51DEE4228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8C1B-33A8-D8C9-95ED-B9F6FF8E5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F3F8F-C173-FCF3-34FE-15DB20802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47F10-9ADB-A415-90C7-34A4AAA2D2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C5B75-E43D-C40D-F52D-82B7BEE2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B91CD-6848-3E88-D599-BC229A02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5AE917-7261-E21E-66C2-35525FFF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7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24B5-1FAE-C786-1A42-F66D8935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3AF9C-92B8-31DA-4628-DB4734EC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C56D3-4A9E-0FF9-9490-33EA9590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1A5AC-C90B-D8FD-7E2D-964AF424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8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2B61DD-CADB-A9EC-79EB-541786311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CFF96-6F73-E8A5-BBE3-E62840F6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7EE7B-9398-DB01-E1D4-FF6CF72C3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6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C26B2-BB70-4BBF-3BAD-4F58CFF1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DD6E5-7EFA-8B12-8BAA-6BDB4E824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F55B4-34C7-3690-B47A-B21B814CB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B1B74-A456-BFFC-3D0A-3CD4DFD0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1838B-3386-25C1-7B42-27590389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8A861-B58C-F36D-12C0-931D395C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2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E9E9-D710-94EA-2714-1B072ED3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A559B-5654-779A-DB23-980C98DE1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8AF3B-D77D-BA23-29D5-BEBC61ABC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8F7F5-013B-1661-B986-81F66CE2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B1136-2A90-732D-1908-20A75A1E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6C61-01CD-59DA-F8EA-56686D12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5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B6910A-7807-E3BF-C6C4-250C1A9BE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1ABDC-880C-00BD-C746-2016F6D0C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8F67-BAD4-9787-1B29-E781EEBB6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786C9-EFC6-9742-8274-9B38EE81A57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67FCC-049C-B7A7-6C97-9FAA94AD2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99FDA-A8E4-33FB-5F09-18944D9EC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05703-8110-674B-8C3B-53D9C67BD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7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10079-16F2-AB06-01C6-72C8D35D1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sz="5600"/>
              <a:t>Customer Database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31E08-1698-FC5A-ADBF-67DF5BCB2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en-US" dirty="0"/>
              <a:t>Ben Nicholson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1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393BD-D148-5B2D-4DD8-743BF899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Category of Most Purchased Items for young customers</a:t>
            </a:r>
          </a:p>
        </p:txBody>
      </p:sp>
      <p:pic>
        <p:nvPicPr>
          <p:cNvPr id="4" name="Picture 3" descr="A group of pie charts&#10;&#10;Description automatically generated">
            <a:extLst>
              <a:ext uri="{FF2B5EF4-FFF2-40B4-BE49-F238E27FC236}">
                <a16:creationId xmlns:a16="http://schemas.microsoft.com/office/drawing/2014/main" id="{27715A4A-9328-A53F-6E63-BC39F6B7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015" y="643466"/>
            <a:ext cx="615330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6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8CB9E-EEF2-9586-8CF1-193F4204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Total Purchases made by young customers</a:t>
            </a:r>
          </a:p>
        </p:txBody>
      </p:sp>
      <p:pic>
        <p:nvPicPr>
          <p:cNvPr id="4" name="Picture 3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E1805988-55FB-E59A-9A29-D2DD1B98B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647748"/>
            <a:ext cx="6780700" cy="55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93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9646D-658C-E155-B038-9150DE35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Spending Score for young customers</a:t>
            </a:r>
          </a:p>
        </p:txBody>
      </p:sp>
      <p:pic>
        <p:nvPicPr>
          <p:cNvPr id="4" name="Picture 3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3D2C8587-29EC-C782-58A0-FFC8DD20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24031"/>
            <a:ext cx="6780700" cy="54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9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EA0E2-6864-0288-918B-6D883944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Category of Most Purchased Items for middle-aged customers</a:t>
            </a:r>
          </a:p>
        </p:txBody>
      </p:sp>
      <p:pic>
        <p:nvPicPr>
          <p:cNvPr id="4" name="Picture 3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AE4BC1D4-2624-2CFF-EF9D-65061407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348" y="643466"/>
            <a:ext cx="627463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5344E-6BB0-520C-0A77-0D9DED921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Spending Score for middle-aged customers</a:t>
            </a:r>
          </a:p>
        </p:txBody>
      </p:sp>
      <p:pic>
        <p:nvPicPr>
          <p:cNvPr id="4" name="Picture 3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A4F55B7A-19CD-81D4-A1F6-C6DE1666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24031"/>
            <a:ext cx="6780700" cy="54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11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8CB5C-B754-99C0-6BFD-2B5C20DFB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Total Purchases made by middle-aged customers</a:t>
            </a:r>
          </a:p>
        </p:txBody>
      </p:sp>
      <p:pic>
        <p:nvPicPr>
          <p:cNvPr id="4" name="Picture 3" descr="A chart of a variety of colored boxes&#10;&#10;Description automatically generated with medium confidence">
            <a:extLst>
              <a:ext uri="{FF2B5EF4-FFF2-40B4-BE49-F238E27FC236}">
                <a16:creationId xmlns:a16="http://schemas.microsoft.com/office/drawing/2014/main" id="{992ED727-DA04-27D0-26F7-0C592C874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647748"/>
            <a:ext cx="6780700" cy="55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3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7E27B-0EF7-949A-DBF5-1C69C71E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Most Purchased Category for old customers</a:t>
            </a:r>
          </a:p>
        </p:txBody>
      </p:sp>
      <p:pic>
        <p:nvPicPr>
          <p:cNvPr id="4" name="Picture 3" descr="A diagram of a pie chart&#10;&#10;Description automatically generated">
            <a:extLst>
              <a:ext uri="{FF2B5EF4-FFF2-40B4-BE49-F238E27FC236}">
                <a16:creationId xmlns:a16="http://schemas.microsoft.com/office/drawing/2014/main" id="{734F35C8-4913-1467-88CE-5D3F64C3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486" y="643466"/>
            <a:ext cx="629236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78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A3547-F672-95D3-30AA-E06624A1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Spending Score for old customers</a:t>
            </a:r>
          </a:p>
        </p:txBody>
      </p:sp>
      <p:pic>
        <p:nvPicPr>
          <p:cNvPr id="4" name="Picture 3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33BE5F1E-103E-DE78-D369-B3815FF0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24031"/>
            <a:ext cx="6780700" cy="54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43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BD69E-6FC2-23DF-F039-0BE71C48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Total Purchases made by old customers</a:t>
            </a:r>
          </a:p>
        </p:txBody>
      </p:sp>
      <p:pic>
        <p:nvPicPr>
          <p:cNvPr id="4" name="Picture 3" descr="A chart of a variety of colored boxes&#10;&#10;Description automatically generated with medium confidence">
            <a:extLst>
              <a:ext uri="{FF2B5EF4-FFF2-40B4-BE49-F238E27FC236}">
                <a16:creationId xmlns:a16="http://schemas.microsoft.com/office/drawing/2014/main" id="{B6579D95-D39C-1461-424B-88ED804E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647748"/>
            <a:ext cx="6780700" cy="55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2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670E6-061B-6481-30F3-725A88D83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Predicting Customer Behavior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B6D95-1AC2-337F-3C34-6B4380F04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Clustering &amp; Correlations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3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E5D70-9CB3-D1F6-A786-F6EB2880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Getting to know our customers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F5152-C7D7-A954-004C-30A629E56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1649491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A53F4-52AD-F907-16BC-1D5A659A2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Age vs Spending Score Clustering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CE9A6E80-0B6D-2BAD-9CDE-26BE0941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95259"/>
            <a:ext cx="6780700" cy="48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638CF-05F1-5001-93A9-28C2361C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Annual Income vs Spending Score (1-100)</a:t>
            </a:r>
          </a:p>
        </p:txBody>
      </p:sp>
      <p:pic>
        <p:nvPicPr>
          <p:cNvPr id="4" name="Picture 3" descr="A graph showing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04575EB4-D6F8-DC46-071F-EA62F06B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86784"/>
            <a:ext cx="6780700" cy="488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6C49A-3051-22F3-2E05-713DFC5B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Total Purchases vs Spending Score (1-100)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978402-BD43-ADB0-8C83-2DDA3A5F1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25743"/>
            <a:ext cx="6780700" cy="52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1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9DDA19-823C-63EC-A8FF-F3F3ED3C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Gender &amp; Category vs Spending Score (1-100)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861682-9A81-CEAB-453A-DF3DE3F6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25743"/>
            <a:ext cx="6780700" cy="52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6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A53C-A0D9-3B04-351B-C474806D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Genders vs Spending Score (1-100) with Clustering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C1588CB-EFC5-4D20-6D6C-D430DE4D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65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D4CA9-F0CE-74C3-7338-D553B1C4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Correlation Matrix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67358A0-CC30-3DFA-9FF0-4257F8FA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21" y="643466"/>
            <a:ext cx="598789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0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FC78C2-9794-C3CE-C08B-00DBA70E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anchor="ctr">
            <a:normAutofit/>
          </a:bodyPr>
          <a:lstStyle/>
          <a:p>
            <a:pPr algn="ctr"/>
            <a:r>
              <a:rPr lang="en-US" sz="2500" dirty="0">
                <a:solidFill>
                  <a:srgbClr val="FFFFFF"/>
                </a:solidFill>
              </a:rPr>
              <a:t>Distribution of Age</a:t>
            </a:r>
          </a:p>
        </p:txBody>
      </p:sp>
      <p:pic>
        <p:nvPicPr>
          <p:cNvPr id="4" name="Picture 3" descr="A bar graph with numbers and numbers&#10;&#10;Description automatically generated">
            <a:extLst>
              <a:ext uri="{FF2B5EF4-FFF2-40B4-BE49-F238E27FC236}">
                <a16:creationId xmlns:a16="http://schemas.microsoft.com/office/drawing/2014/main" id="{11A75C68-F530-C520-D09F-16F751ADC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941" y="643466"/>
            <a:ext cx="662945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9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5C376-9A87-7172-BFE5-51784B1A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Distribution of Income </a:t>
            </a:r>
          </a:p>
        </p:txBody>
      </p:sp>
      <p:pic>
        <p:nvPicPr>
          <p:cNvPr id="4" name="Picture 3" descr="A graph of blue vertical bars&#10;&#10;Description automatically generated with medium confidence">
            <a:extLst>
              <a:ext uri="{FF2B5EF4-FFF2-40B4-BE49-F238E27FC236}">
                <a16:creationId xmlns:a16="http://schemas.microsoft.com/office/drawing/2014/main" id="{94F20768-BF27-072D-6B1E-0F4038A03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492" y="643466"/>
            <a:ext cx="6620347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2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E4546-6091-2000-ED7C-911FAD642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Gender Distribution</a:t>
            </a:r>
          </a:p>
        </p:txBody>
      </p:sp>
      <p:pic>
        <p:nvPicPr>
          <p:cNvPr id="4" name="Picture 3" descr="A blue and red circle with text&#10;&#10;Description automatically generated">
            <a:extLst>
              <a:ext uri="{FF2B5EF4-FFF2-40B4-BE49-F238E27FC236}">
                <a16:creationId xmlns:a16="http://schemas.microsoft.com/office/drawing/2014/main" id="{C802417B-BEE6-6F6D-2FC3-17109FD0E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66410"/>
            <a:ext cx="6780700" cy="53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4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9378E-A9B6-75A7-644B-02155F63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Categories Most Purchased</a:t>
            </a:r>
          </a:p>
        </p:txBody>
      </p:sp>
      <p:pic>
        <p:nvPicPr>
          <p:cNvPr id="4" name="Picture 3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9DE21D0A-BDF1-4A4C-A463-AD9948F3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57934"/>
            <a:ext cx="6780700" cy="53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00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688C2-9E8A-0641-779E-34081237B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Number of Purchases Made per Customer</a:t>
            </a:r>
          </a:p>
        </p:txBody>
      </p:sp>
      <p:pic>
        <p:nvPicPr>
          <p:cNvPr id="4" name="Picture 3" descr="A graph of blue bars&#10;&#10;Description automatically generated">
            <a:extLst>
              <a:ext uri="{FF2B5EF4-FFF2-40B4-BE49-F238E27FC236}">
                <a16:creationId xmlns:a16="http://schemas.microsoft.com/office/drawing/2014/main" id="{B7594169-82E9-9C7A-FAC6-D8E2DEB2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51169"/>
            <a:ext cx="6780700" cy="51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7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D4D99-DB44-76EA-3D03-9A53ED25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Spending Score          (1-100) of Customers</a:t>
            </a:r>
          </a:p>
        </p:txBody>
      </p:sp>
      <p:pic>
        <p:nvPicPr>
          <p:cNvPr id="4" name="Picture 3" descr="A graph with a blue rectangle&#10;&#10;Description automatically generated">
            <a:extLst>
              <a:ext uri="{FF2B5EF4-FFF2-40B4-BE49-F238E27FC236}">
                <a16:creationId xmlns:a16="http://schemas.microsoft.com/office/drawing/2014/main" id="{B8FE80DB-A894-C2FC-BCC1-604A6238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16" y="643466"/>
            <a:ext cx="656270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1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E5D70-9CB3-D1F6-A786-F6EB2880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Customers Personas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F5152-C7D7-A954-004C-30A629E56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Data Aggregation</a:t>
            </a:r>
          </a:p>
        </p:txBody>
      </p:sp>
    </p:spTree>
    <p:extLst>
      <p:ext uri="{BB962C8B-B14F-4D97-AF65-F5344CB8AC3E}">
        <p14:creationId xmlns:p14="http://schemas.microsoft.com/office/powerpoint/2010/main" val="378242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144</Words>
  <Application>Microsoft Macintosh PowerPoint</Application>
  <PresentationFormat>Widescreen</PresentationFormat>
  <Paragraphs>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Customer Database Analysis</vt:lpstr>
      <vt:lpstr>Getting to know our customers</vt:lpstr>
      <vt:lpstr>Distribution of Age</vt:lpstr>
      <vt:lpstr>Distribution of Income </vt:lpstr>
      <vt:lpstr>Gender Distribution</vt:lpstr>
      <vt:lpstr>Categories Most Purchased</vt:lpstr>
      <vt:lpstr>Number of Purchases Made per Customer</vt:lpstr>
      <vt:lpstr>Spending Score          (1-100) of Customers</vt:lpstr>
      <vt:lpstr>Creating Customers Personas</vt:lpstr>
      <vt:lpstr>Category of Most Purchased Items for young customers</vt:lpstr>
      <vt:lpstr>Total Purchases made by young customers</vt:lpstr>
      <vt:lpstr>Spending Score for young customers</vt:lpstr>
      <vt:lpstr>Category of Most Purchased Items for middle-aged customers</vt:lpstr>
      <vt:lpstr>Spending Score for middle-aged customers</vt:lpstr>
      <vt:lpstr>Total Purchases made by middle-aged customers</vt:lpstr>
      <vt:lpstr>Most Purchased Category for old customers</vt:lpstr>
      <vt:lpstr>Spending Score for old customers</vt:lpstr>
      <vt:lpstr>Total Purchases made by old customers</vt:lpstr>
      <vt:lpstr>Predicting Customer Behavior</vt:lpstr>
      <vt:lpstr>Age vs Spending Score Clustering</vt:lpstr>
      <vt:lpstr>Annual Income vs Spending Score (1-100)</vt:lpstr>
      <vt:lpstr>Total Purchases vs Spending Score (1-100)</vt:lpstr>
      <vt:lpstr>Gender &amp; Category vs Spending Score (1-100)</vt:lpstr>
      <vt:lpstr>Genders vs Spending Score (1-100) with Clustering</vt:lpstr>
      <vt:lpstr>Correlation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Database Analysis</dc:title>
  <dc:creator>Nicholson, Benjamin</dc:creator>
  <cp:lastModifiedBy>Nicholson, Benjamin</cp:lastModifiedBy>
  <cp:revision>3</cp:revision>
  <dcterms:created xsi:type="dcterms:W3CDTF">2024-03-19T23:01:05Z</dcterms:created>
  <dcterms:modified xsi:type="dcterms:W3CDTF">2024-03-20T04:50:49Z</dcterms:modified>
</cp:coreProperties>
</file>